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303" r:id="rId2"/>
    <p:sldId id="311" r:id="rId3"/>
    <p:sldId id="327" r:id="rId4"/>
    <p:sldId id="328" r:id="rId5"/>
    <p:sldId id="331" r:id="rId6"/>
    <p:sldId id="330" r:id="rId7"/>
    <p:sldId id="310" r:id="rId8"/>
  </p:sldIdLst>
  <p:sldSz cx="9144000" cy="6858000" type="screen4x3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E1672A"/>
    <a:srgbClr val="E05329"/>
    <a:srgbClr val="FA461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8" autoAdjust="0"/>
    <p:restoredTop sz="94674"/>
  </p:normalViewPr>
  <p:slideViewPr>
    <p:cSldViewPr snapToGrid="0" snapToObjects="1">
      <p:cViewPr varScale="1">
        <p:scale>
          <a:sx n="69" d="100"/>
          <a:sy n="69" d="100"/>
        </p:scale>
        <p:origin x="-162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12/10/2019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0"/>
            <a:ext cx="9138106" cy="685786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234918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127675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xmlns="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786685" y="1498984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47" y="9723"/>
            <a:ext cx="9138106" cy="685786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098770" y="2860400"/>
            <a:ext cx="7858037" cy="177904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98772" y="4753157"/>
            <a:ext cx="7858035" cy="774700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18000" y="160738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2307816"/>
            <a:ext cx="7556500" cy="409882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idx="11"/>
          </p:nvPr>
        </p:nvSpPr>
        <p:spPr bwMode="auto">
          <a:xfrm>
            <a:off x="327868" y="2775087"/>
            <a:ext cx="7556500" cy="36315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869" y="3445123"/>
            <a:ext cx="3657600" cy="3024335"/>
          </a:xfrm>
        </p:spPr>
        <p:txBody>
          <a:bodyPr>
            <a:normAutofit/>
          </a:bodyPr>
          <a:lstStyle>
            <a:lvl1pPr>
              <a:defRPr sz="200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206" y="3445123"/>
            <a:ext cx="3657600" cy="3024335"/>
          </a:xfrm>
        </p:spPr>
        <p:txBody>
          <a:bodyPr>
            <a:normAutofit/>
          </a:bodyPr>
          <a:lstStyle>
            <a:lvl1pPr>
              <a:defRPr sz="2000" b="0" i="0">
                <a:latin typeface="Cambria" charset="0"/>
                <a:ea typeface="Cambria" charset="0"/>
                <a:cs typeface="Cambria" charset="0"/>
              </a:defRPr>
            </a:lvl1pPr>
            <a:lvl2pPr>
              <a:defRPr sz="2000">
                <a:latin typeface="Cambria" charset="0"/>
                <a:ea typeface="Cambria" charset="0"/>
                <a:cs typeface="Cambria" charset="0"/>
              </a:defRPr>
            </a:lvl2pPr>
            <a:lvl3pPr>
              <a:defRPr sz="2000">
                <a:latin typeface="Cambria" charset="0"/>
                <a:ea typeface="Cambria" charset="0"/>
                <a:cs typeface="Cambria" charset="0"/>
              </a:defRPr>
            </a:lvl3pPr>
            <a:lvl4pPr>
              <a:defRPr sz="2000">
                <a:latin typeface="Cambria" charset="0"/>
                <a:ea typeface="Cambria" charset="0"/>
                <a:cs typeface="Cambria" charset="0"/>
              </a:defRPr>
            </a:lvl4pPr>
            <a:lvl5pPr>
              <a:defRPr sz="2000">
                <a:latin typeface="Cambria" charset="0"/>
                <a:ea typeface="Cambria" charset="0"/>
                <a:cs typeface="Cambria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869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0206" y="3068606"/>
            <a:ext cx="3657600" cy="322729"/>
          </a:xfrm>
          <a:prstGeom prst="rect">
            <a:avLst/>
          </a:prstGeom>
          <a:solidFill>
            <a:srgbClr val="E1672A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0"/>
          </p:nvPr>
        </p:nvSpPr>
        <p:spPr>
          <a:xfrm>
            <a:off x="327869" y="2000387"/>
            <a:ext cx="7556499" cy="774700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xmlns="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8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10"/>
          <a:srcRect b="89621"/>
          <a:stretch/>
        </p:blipFill>
        <p:spPr>
          <a:xfrm>
            <a:off x="0" y="0"/>
            <a:ext cx="9144000" cy="712269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1191805"/>
            <a:ext cx="7556500" cy="11160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27868" y="2297101"/>
            <a:ext cx="7556500" cy="4144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881370" y="351463"/>
            <a:ext cx="50897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DEPARTMENT OR UNIT NAME</a:t>
            </a:r>
            <a:r>
              <a:rPr lang="en-US" sz="900" b="0" i="0" baseline="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. DELETE FROM MASTER SLIDE IF N/A</a:t>
            </a:r>
            <a:endParaRPr lang="en-US" sz="900" b="0" i="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Helvetica" charset="0"/>
          <a:ea typeface="Helvetica" charset="0"/>
          <a:cs typeface="Helvetica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4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b="0" i="0" kern="1200">
          <a:solidFill>
            <a:schemeClr val="accent1"/>
          </a:solidFill>
          <a:latin typeface="Cambria" charset="0"/>
          <a:ea typeface="Cambria" charset="0"/>
          <a:cs typeface="Cambria" charset="0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98770" y="1385455"/>
            <a:ext cx="7858037" cy="1779041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Energy efficient OFDM using water filling algorithm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098770" y="3830781"/>
            <a:ext cx="7636363" cy="1039092"/>
          </a:xfrm>
        </p:spPr>
        <p:txBody>
          <a:bodyPr/>
          <a:lstStyle/>
          <a:p>
            <a:pPr algn="ctr"/>
            <a:r>
              <a:rPr lang="en-US" b="1" dirty="0" smtClean="0">
                <a:latin typeface="+mj-lt"/>
              </a:rPr>
              <a:t>Presenter- Neha </a:t>
            </a:r>
            <a:r>
              <a:rPr lang="en-US" b="1" dirty="0" err="1" smtClean="0">
                <a:latin typeface="+mj-lt"/>
              </a:rPr>
              <a:t>Mishra</a:t>
            </a:r>
            <a:endParaRPr lang="en-US" b="1" dirty="0" smtClean="0">
              <a:latin typeface="+mj-lt"/>
            </a:endParaRPr>
          </a:p>
          <a:p>
            <a:endParaRPr lang="en-US" sz="1600" b="1" dirty="0" smtClean="0">
              <a:latin typeface="+mj-lt"/>
            </a:endParaRPr>
          </a:p>
          <a:p>
            <a:endParaRPr lang="en-US" b="1" dirty="0" smtClean="0">
              <a:latin typeface="+mj-lt"/>
            </a:endParaRPr>
          </a:p>
          <a:p>
            <a:r>
              <a:rPr lang="en-US" b="1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4415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263" y="789709"/>
            <a:ext cx="7556500" cy="844813"/>
          </a:xfrm>
        </p:spPr>
        <p:txBody>
          <a:bodyPr/>
          <a:lstStyle/>
          <a:p>
            <a:pPr algn="ctr"/>
            <a:r>
              <a:rPr lang="en-US" b="1" u="sng" dirty="0" smtClean="0"/>
              <a:t>Problem under study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7" y="2064327"/>
            <a:ext cx="7984859" cy="3089564"/>
          </a:xfrm>
        </p:spPr>
        <p:txBody>
          <a:bodyPr/>
          <a:lstStyle/>
          <a:p>
            <a:r>
              <a:rPr lang="en-US" dirty="0" smtClean="0"/>
              <a:t>Need of higher capacity in OFDM channels</a:t>
            </a:r>
          </a:p>
          <a:p>
            <a:r>
              <a:rPr lang="en-US" dirty="0" smtClean="0"/>
              <a:t>Limited frequency spectrum</a:t>
            </a:r>
          </a:p>
          <a:p>
            <a:pPr lvl="0"/>
            <a:r>
              <a:rPr lang="en-US" dirty="0" smtClean="0"/>
              <a:t> High Peak to Average Power ratio</a:t>
            </a:r>
          </a:p>
          <a:p>
            <a:pPr lvl="0"/>
            <a:r>
              <a:rPr lang="en-US" dirty="0" smtClean="0"/>
              <a:t>Load balancing problem</a:t>
            </a:r>
          </a:p>
          <a:p>
            <a:endParaRPr lang="en-US" sz="2000" dirty="0" smtClean="0">
              <a:latin typeface="+mj-l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2194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263" y="789709"/>
            <a:ext cx="7556500" cy="844813"/>
          </a:xfrm>
        </p:spPr>
        <p:txBody>
          <a:bodyPr/>
          <a:lstStyle/>
          <a:p>
            <a:pPr algn="ctr"/>
            <a:r>
              <a:rPr lang="en-US" b="1" u="sng" dirty="0" smtClean="0"/>
              <a:t>Other existing approaches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7" y="1800778"/>
            <a:ext cx="7984859" cy="4605866"/>
          </a:xfrm>
        </p:spPr>
        <p:txBody>
          <a:bodyPr/>
          <a:lstStyle/>
          <a:p>
            <a:r>
              <a:rPr lang="en-US" dirty="0" smtClean="0"/>
              <a:t>Robust channel estimation for coherent detection</a:t>
            </a:r>
          </a:p>
          <a:p>
            <a:r>
              <a:rPr lang="en-US" dirty="0" smtClean="0"/>
              <a:t>Adaptive antenna arrays for interference suppression</a:t>
            </a:r>
          </a:p>
          <a:p>
            <a:r>
              <a:rPr lang="en-US" dirty="0" smtClean="0"/>
              <a:t>Transmitter diversity for high efficiency transmission</a:t>
            </a:r>
          </a:p>
          <a:p>
            <a:r>
              <a:rPr lang="en-US" dirty="0" smtClean="0"/>
              <a:t>Increase distance between sub-carriers</a:t>
            </a:r>
          </a:p>
          <a:p>
            <a:r>
              <a:rPr lang="en-US" dirty="0" smtClean="0"/>
              <a:t> Use more sub-carriers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2194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263" y="789709"/>
            <a:ext cx="7556500" cy="844813"/>
          </a:xfrm>
        </p:spPr>
        <p:txBody>
          <a:bodyPr/>
          <a:lstStyle/>
          <a:p>
            <a:pPr algn="ctr"/>
            <a:r>
              <a:rPr lang="en-US" b="1" u="sng" dirty="0" smtClean="0"/>
              <a:t>Proposed Approach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7" y="1800778"/>
            <a:ext cx="7984859" cy="4586167"/>
          </a:xfrm>
        </p:spPr>
        <p:txBody>
          <a:bodyPr/>
          <a:lstStyle/>
          <a:p>
            <a:r>
              <a:rPr lang="en-US" dirty="0" smtClean="0"/>
              <a:t>Water-filling algorithm-</a:t>
            </a:r>
          </a:p>
          <a:p>
            <a:pPr>
              <a:buNone/>
            </a:pPr>
            <a:r>
              <a:rPr lang="en-US" dirty="0" smtClean="0"/>
              <a:t>	- Power </a:t>
            </a:r>
            <a:r>
              <a:rPr lang="en-US" dirty="0" smtClean="0"/>
              <a:t>and data rate are increased when channel conditions are favorable</a:t>
            </a:r>
          </a:p>
          <a:p>
            <a:pPr>
              <a:buNone/>
            </a:pPr>
            <a:r>
              <a:rPr lang="en-US" dirty="0" smtClean="0"/>
              <a:t>	- Power </a:t>
            </a:r>
            <a:r>
              <a:rPr lang="en-US" dirty="0" smtClean="0"/>
              <a:t>and data rate are </a:t>
            </a:r>
            <a:r>
              <a:rPr lang="en-US" dirty="0" smtClean="0"/>
              <a:t>decreased </a:t>
            </a:r>
            <a:r>
              <a:rPr lang="en-US" dirty="0" smtClean="0"/>
              <a:t>when channel conditions are </a:t>
            </a:r>
            <a:r>
              <a:rPr lang="en-US" dirty="0" smtClean="0"/>
              <a:t>not favorable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- Capacity </a:t>
            </a:r>
            <a:r>
              <a:rPr lang="en-US" dirty="0" smtClean="0"/>
              <a:t>is the sum of capacities on each channel with power optimally allocated among the </a:t>
            </a:r>
            <a:r>
              <a:rPr lang="en-US" dirty="0" smtClean="0"/>
              <a:t>channels. Hence, Overall </a:t>
            </a:r>
            <a:r>
              <a:rPr lang="en-US" dirty="0" smtClean="0"/>
              <a:t>improvement in capacity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2194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263" y="789709"/>
            <a:ext cx="7556500" cy="844813"/>
          </a:xfrm>
        </p:spPr>
        <p:txBody>
          <a:bodyPr/>
          <a:lstStyle/>
          <a:p>
            <a:pPr algn="ctr"/>
            <a:r>
              <a:rPr lang="en-US" b="1" u="sng" dirty="0" smtClean="0"/>
              <a:t>Performance Analysis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7" y="1800778"/>
            <a:ext cx="7984859" cy="3436240"/>
          </a:xfrm>
        </p:spPr>
        <p:txBody>
          <a:bodyPr/>
          <a:lstStyle/>
          <a:p>
            <a:r>
              <a:rPr lang="en-US" dirty="0" smtClean="0"/>
              <a:t>Iterative water filling algorithm is used in OFDM based Cognitive radio </a:t>
            </a:r>
            <a:r>
              <a:rPr lang="en-US" dirty="0" smtClean="0"/>
              <a:t>systems</a:t>
            </a:r>
          </a:p>
          <a:p>
            <a:pPr lvl="0"/>
            <a:r>
              <a:rPr lang="en-US" dirty="0" smtClean="0"/>
              <a:t>Water filling method to solve generalized radio resource allocation problems</a:t>
            </a:r>
          </a:p>
          <a:p>
            <a:pPr lvl="0"/>
            <a:r>
              <a:rPr lang="en-US" dirty="0" smtClean="0"/>
              <a:t>Water filling solutions to analyze sub channels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2194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263" y="789709"/>
            <a:ext cx="7556500" cy="844813"/>
          </a:xfrm>
        </p:spPr>
        <p:txBody>
          <a:bodyPr/>
          <a:lstStyle/>
          <a:p>
            <a:pPr algn="ctr"/>
            <a:r>
              <a:rPr lang="en-US" b="1" u="sng" dirty="0" smtClean="0"/>
              <a:t>Conclusion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7" y="1800778"/>
            <a:ext cx="7984859" cy="4605866"/>
          </a:xfrm>
        </p:spPr>
        <p:txBody>
          <a:bodyPr/>
          <a:lstStyle/>
          <a:p>
            <a:r>
              <a:rPr lang="en-US" dirty="0" smtClean="0"/>
              <a:t>Proposed an optimal power allocation algorithm for </a:t>
            </a:r>
            <a:r>
              <a:rPr lang="en-US" dirty="0" smtClean="0"/>
              <a:t>OFDM</a:t>
            </a:r>
            <a:endParaRPr lang="en-US" dirty="0" smtClean="0"/>
          </a:p>
          <a:p>
            <a:r>
              <a:rPr lang="en-US" dirty="0" smtClean="0"/>
              <a:t>Formula for calculating the improved capacity has been explained</a:t>
            </a:r>
          </a:p>
          <a:p>
            <a:r>
              <a:rPr lang="en-US" dirty="0" smtClean="0"/>
              <a:t>The algorithm can be used to solve the power allocation problem with high efficiency</a:t>
            </a:r>
          </a:p>
          <a:p>
            <a:r>
              <a:rPr lang="en-US" dirty="0" smtClean="0"/>
              <a:t>The results of MATLAB simulation are shown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2194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78933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rial-Times New Roman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7366</TotalTime>
  <Words>135</Words>
  <Application>Microsoft Office PowerPoint</Application>
  <PresentationFormat>On-screen Show (4:3)</PresentationFormat>
  <Paragraphs>35</Paragraphs>
  <Slides>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PNE Theme Slide Deck</vt:lpstr>
      <vt:lpstr>  Energy efficient OFDM using water filling algorithm    </vt:lpstr>
      <vt:lpstr>Problem under study</vt:lpstr>
      <vt:lpstr>Other existing approaches</vt:lpstr>
      <vt:lpstr>Proposed Approach</vt:lpstr>
      <vt:lpstr>Performance Analysis</vt:lpstr>
      <vt:lpstr>Conclusion</vt:lpstr>
      <vt:lpstr>Slide 7</vt:lpstr>
    </vt:vector>
  </TitlesOfParts>
  <Company>UF College of Engineering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Admin</cp:lastModifiedBy>
  <cp:revision>353</cp:revision>
  <cp:lastPrinted>2014-01-31T19:29:42Z</cp:lastPrinted>
  <dcterms:created xsi:type="dcterms:W3CDTF">2013-09-18T13:46:37Z</dcterms:created>
  <dcterms:modified xsi:type="dcterms:W3CDTF">2019-12-10T03:27:01Z</dcterms:modified>
</cp:coreProperties>
</file>